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23B7-9BD6-47D9-8557-980F112A01E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5464-F7B8-4A90-9A19-0141764B7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955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23B7-9BD6-47D9-8557-980F112A01E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5464-F7B8-4A90-9A19-0141764B7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35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23B7-9BD6-47D9-8557-980F112A01E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5464-F7B8-4A90-9A19-0141764B7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765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23B7-9BD6-47D9-8557-980F112A01E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5464-F7B8-4A90-9A19-0141764B7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23B7-9BD6-47D9-8557-980F112A01E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5464-F7B8-4A90-9A19-0141764B7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36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23B7-9BD6-47D9-8557-980F112A01E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5464-F7B8-4A90-9A19-0141764B7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76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23B7-9BD6-47D9-8557-980F112A01E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5464-F7B8-4A90-9A19-0141764B7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24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23B7-9BD6-47D9-8557-980F112A01E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5464-F7B8-4A90-9A19-0141764B7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941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23B7-9BD6-47D9-8557-980F112A01E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5464-F7B8-4A90-9A19-0141764B7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9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23B7-9BD6-47D9-8557-980F112A01E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5464-F7B8-4A90-9A19-0141764B7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5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23B7-9BD6-47D9-8557-980F112A01E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5464-F7B8-4A90-9A19-0141764B7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42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C23B7-9BD6-47D9-8557-980F112A01E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D5464-F7B8-4A90-9A19-0141764B7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7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wmf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wmf"/><Relationship Id="rId2" Type="http://schemas.openxmlformats.org/officeDocument/2006/relationships/image" Target="../media/image1.jpeg"/><Relationship Id="rId16" Type="http://schemas.openxmlformats.org/officeDocument/2006/relationships/image" Target="../media/image15.wmf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11" Type="http://schemas.openxmlformats.org/officeDocument/2006/relationships/image" Target="../media/image10.png"/><Relationship Id="rId5" Type="http://schemas.openxmlformats.org/officeDocument/2006/relationships/image" Target="../media/image4.wmf"/><Relationship Id="rId15" Type="http://schemas.openxmlformats.org/officeDocument/2006/relationships/image" Target="../media/image14.wmf"/><Relationship Id="rId10" Type="http://schemas.openxmlformats.org/officeDocument/2006/relationships/image" Target="../media/image9.wmf"/><Relationship Id="rId19" Type="http://schemas.openxmlformats.org/officeDocument/2006/relationships/image" Target="../media/image18.png"/><Relationship Id="rId4" Type="http://schemas.openxmlformats.org/officeDocument/2006/relationships/image" Target="../media/image3.wmf"/><Relationship Id="rId9" Type="http://schemas.openxmlformats.org/officeDocument/2006/relationships/image" Target="../media/image8.wmf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dwilliams2\AppData\Local\Microsoft\Windows\Temporary Internet Files\Content.IE5\D2AYSA0H\MP90042261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239" y="5253931"/>
            <a:ext cx="2760456" cy="161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 About Thanksgiving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dwilliams2\AppData\Local\Microsoft\Windows\Temporary Internet Files\Content.IE5\D2AYSA0H\MC90005102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057400"/>
            <a:ext cx="1904695" cy="154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williams2\AppData\Local\Microsoft\Windows\Temporary Internet Files\Content.IE5\CS9S25VO\MC90039089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400" y="3733800"/>
            <a:ext cx="1441094" cy="18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williams2\AppData\Local\Microsoft\Windows\Temporary Internet Files\Content.IE5\TDML042D\MC90002233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630" y="3425131"/>
            <a:ext cx="124998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williams2\AppData\Local\Microsoft\Windows\Temporary Internet Files\Content.IE5\D2AYSA0H\MC900150097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237914"/>
            <a:ext cx="1724684" cy="116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dwilliams2\AppData\Local\Microsoft\Windows\Temporary Internet Files\Content.IE5\TDML042D\MP900406482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349398"/>
            <a:ext cx="1112193" cy="140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dwilliams2\AppData\Local\Microsoft\Windows\Temporary Internet Files\Content.IE5\D2AYSA0H\MP900438735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607" y="4986763"/>
            <a:ext cx="1000983" cy="149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dwilliams2\AppData\Local\Microsoft\Windows\Temporary Internet Files\Content.IE5\7KA03RCJ\MC900410679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440" y="2216497"/>
            <a:ext cx="2300335" cy="129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Program Files (x86)\Microsoft Office\MEDIA\CAGCAT10\j0233312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754" y="5177815"/>
            <a:ext cx="1572362" cy="160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dwilliams2\AppData\Local\Microsoft\Windows\Temporary Internet Files\Content.IE5\CS9S25VO\MC900441775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400" y="1045112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dwilliams2\AppData\Local\Microsoft\Windows\Temporary Internet Files\Content.IE5\CS9S25VO\MP900446488[1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985" y="5755430"/>
            <a:ext cx="1113458" cy="74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dwilliams2\AppData\Local\Microsoft\Windows\Temporary Internet Files\Content.IE5\CS9S25VO\MP900409578[1]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065" y="5548180"/>
            <a:ext cx="1645920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dwilliams2\AppData\Local\Microsoft\Windows\Temporary Internet Files\Content.IE5\7KA03RCJ\MP900446568[1]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259" y="5622659"/>
            <a:ext cx="1705828" cy="1319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dwilliams2\AppData\Local\Microsoft\Windows\Temporary Internet Files\Content.IE5\TDML042D\MC900355919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400" y="1513425"/>
            <a:ext cx="1375258" cy="189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C:\Users\dwilliams2\AppData\Local\Microsoft\Windows\Temporary Internet Files\Content.IE5\CS9S25VO\MC900057268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851" y="3818090"/>
            <a:ext cx="1187806" cy="182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Users\dwilliams2\AppData\Local\Microsoft\Windows\Temporary Internet Files\Content.IE5\D2AYSA0H\MC900411896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169" y="5130622"/>
            <a:ext cx="1613661" cy="179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Users\dwilliams2\AppData\Local\Microsoft\Windows\Temporary Internet Files\Content.IE5\TDML042D\MP900314069[1]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467" y="152400"/>
            <a:ext cx="1426866" cy="108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C:\Users\dwilliams2\AppData\Local\Microsoft\Windows\Temporary Internet Files\Content.IE5\7KA03RCJ\MC900436334[1]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615" y="1178462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Users\dwilliams2\AppData\Local\Microsoft\Windows\Temporary Internet Files\Content.IE5\D2AYSA0H\MP900446598[1]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447" y="1806002"/>
            <a:ext cx="1192975" cy="154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656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All About Thanksgiving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Thanksgiving</dc:title>
  <dc:creator>dell</dc:creator>
  <cp:lastModifiedBy>dell</cp:lastModifiedBy>
  <cp:revision>2</cp:revision>
  <dcterms:created xsi:type="dcterms:W3CDTF">2013-11-18T16:44:40Z</dcterms:created>
  <dcterms:modified xsi:type="dcterms:W3CDTF">2013-11-18T17:00:33Z</dcterms:modified>
</cp:coreProperties>
</file>